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4" r:id="rId3"/>
    <p:sldId id="257" r:id="rId4"/>
    <p:sldId id="261" r:id="rId5"/>
    <p:sldId id="266" r:id="rId6"/>
    <p:sldId id="268" r:id="rId7"/>
    <p:sldId id="269" r:id="rId8"/>
    <p:sldId id="270" r:id="rId9"/>
    <p:sldId id="275" r:id="rId10"/>
    <p:sldId id="267" r:id="rId11"/>
    <p:sldId id="272" r:id="rId12"/>
    <p:sldId id="27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4" d="100"/>
          <a:sy n="74" d="100"/>
        </p:scale>
        <p:origin x="11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3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4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90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108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693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616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236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329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54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364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7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115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62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46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ED13D682-0ECD-484A-A3D2-AF51E50005A3}" type="datetimeFigureOut">
              <a:rPr lang="en-US" smtClean="0">
                <a:solidFill>
                  <a:prstClr val="black"/>
                </a:solidFill>
              </a:rPr>
              <a:pPr defTabSz="1219170"/>
              <a:t>5/17/2023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1917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19170"/>
            <a:fld id="{3AB12BCF-E029-42DC-BA0F-FA6A2AD50611}" type="slidenum">
              <a:rPr lang="en-US" smtClean="0">
                <a:solidFill>
                  <a:prstClr val="black"/>
                </a:solidFill>
              </a:rPr>
              <a:pPr defTabSz="121917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2440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868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3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0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3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99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7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00D93-24AD-4C1B-BFF6-597CF7A4D8D0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6FFF-28B0-416A-943C-F80105DA2C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5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6053395"/>
            <a:ext cx="12190992" cy="80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4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4.png"/><Relationship Id="rId7" Type="http://schemas.openxmlformats.org/officeDocument/2006/relationships/image" Target="../media/image3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7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4.png"/><Relationship Id="rId7" Type="http://schemas.openxmlformats.org/officeDocument/2006/relationships/image" Target="../media/image18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1.png"/><Relationship Id="rId7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14" name="テキスト プレースホルダー 11"/>
          <p:cNvSpPr txBox="1">
            <a:spLocks/>
          </p:cNvSpPr>
          <p:nvPr/>
        </p:nvSpPr>
        <p:spPr>
          <a:xfrm>
            <a:off x="4654062" y="2348521"/>
            <a:ext cx="7416799" cy="869127"/>
          </a:xfrm>
          <a:prstGeom prst="rect">
            <a:avLst/>
          </a:prstGeom>
        </p:spPr>
        <p:txBody>
          <a:bodyPr lIns="121917" tIns="60959" rIns="121917" bIns="6095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Lila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Cita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</a:t>
            </a:r>
            <a:r>
              <a:rPr lang="en-US" sz="4267" b="1" dirty="0" err="1">
                <a:solidFill>
                  <a:srgbClr val="14AA91"/>
                </a:solidFill>
                <a:cs typeface="Arial" pitchFamily="34" charset="0"/>
              </a:rPr>
              <a:t>Mabasa</a:t>
            </a:r>
            <a:r>
              <a:rPr lang="en-US" sz="4267" b="1" dirty="0">
                <a:solidFill>
                  <a:srgbClr val="14AA91"/>
                </a:solidFill>
                <a:cs typeface="Arial" pitchFamily="34" charset="0"/>
              </a:rPr>
              <a:t> Bali</a:t>
            </a:r>
          </a:p>
        </p:txBody>
      </p:sp>
      <p:cxnSp>
        <p:nvCxnSpPr>
          <p:cNvPr id="15" name="直線コネクタ 9"/>
          <p:cNvCxnSpPr/>
          <p:nvPr/>
        </p:nvCxnSpPr>
        <p:spPr>
          <a:xfrm>
            <a:off x="5270153" y="3587897"/>
            <a:ext cx="6102129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7" name="タイトル 1"/>
          <p:cNvSpPr txBox="1">
            <a:spLocks/>
          </p:cNvSpPr>
          <p:nvPr/>
        </p:nvSpPr>
        <p:spPr>
          <a:xfrm>
            <a:off x="4912712" y="1498602"/>
            <a:ext cx="6765157" cy="625359"/>
          </a:xfrm>
          <a:prstGeom prst="rect">
            <a:avLst/>
          </a:prstGeom>
        </p:spPr>
        <p:txBody>
          <a:bodyPr lIns="121917" tIns="60959" rIns="121917" bIns="6095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spc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4267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78654" y="3716520"/>
            <a:ext cx="2814226" cy="451340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UNTUK SD/MI KELAS 1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19203" y="584201"/>
            <a:ext cx="3454397" cy="4927337"/>
            <a:chOff x="914402" y="438150"/>
            <a:chExt cx="2590798" cy="3695503"/>
          </a:xfrm>
        </p:grpSpPr>
        <p:sp>
          <p:nvSpPr>
            <p:cNvPr id="16" name="Cube 15"/>
            <p:cNvSpPr/>
            <p:nvPr/>
          </p:nvSpPr>
          <p:spPr>
            <a:xfrm>
              <a:off x="914402" y="438150"/>
              <a:ext cx="2590798" cy="3695503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561" tIns="142780" rIns="285561" bIns="142780"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44" y="594846"/>
              <a:ext cx="2442342" cy="35009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899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05412" y="453426"/>
            <a:ext cx="10227242" cy="8193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835968" y="637574"/>
            <a:ext cx="95940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Conto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Kawigunan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Makedas-kedas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48" y="331203"/>
            <a:ext cx="907833" cy="10286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2A5E742-3A9E-47B6-B900-781652C085D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5" t="2197" r="-1" b="1"/>
          <a:stretch/>
        </p:blipFill>
        <p:spPr>
          <a:xfrm>
            <a:off x="661876" y="1553682"/>
            <a:ext cx="2046178" cy="2343158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082C57D7-E84D-40F8-98DD-FA81D4DA6CFD}"/>
              </a:ext>
            </a:extLst>
          </p:cNvPr>
          <p:cNvSpPr/>
          <p:nvPr/>
        </p:nvSpPr>
        <p:spPr>
          <a:xfrm>
            <a:off x="2292913" y="3078648"/>
            <a:ext cx="1836656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Sampat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Duk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Sapu</a:t>
            </a:r>
            <a:r>
              <a:rPr lang="en-US" sz="2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Ijuk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xmlns="" id="{A2AA9D42-47C3-4DB4-9BA3-8D511F049047}"/>
              </a:ext>
            </a:extLst>
          </p:cNvPr>
          <p:cNvSpPr/>
          <p:nvPr/>
        </p:nvSpPr>
        <p:spPr>
          <a:xfrm>
            <a:off x="551777" y="4179552"/>
            <a:ext cx="3577792" cy="51077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nyampat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lantai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B31C07C-176D-4C87-BFA1-71C6EFA12F0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6"/>
          <a:stretch/>
        </p:blipFill>
        <p:spPr>
          <a:xfrm>
            <a:off x="4476459" y="2597069"/>
            <a:ext cx="1790527" cy="231330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1EF24144-4DED-4B24-8BC4-CE7C8BA7EAF0}"/>
              </a:ext>
            </a:extLst>
          </p:cNvPr>
          <p:cNvSpPr/>
          <p:nvPr/>
        </p:nvSpPr>
        <p:spPr>
          <a:xfrm>
            <a:off x="6033716" y="4110919"/>
            <a:ext cx="1877305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Pengepélan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Pengep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lan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xmlns="" id="{809927CC-A64A-4F43-A965-48CDD42C5E1F}"/>
              </a:ext>
            </a:extLst>
          </p:cNvPr>
          <p:cNvSpPr/>
          <p:nvPr/>
        </p:nvSpPr>
        <p:spPr>
          <a:xfrm>
            <a:off x="4476459" y="5211823"/>
            <a:ext cx="3620257" cy="51077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ngepélang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lantainé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8FCC64E-793D-44B0-B913-E15342CFE9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48" b="4357"/>
          <a:stretch/>
        </p:blipFill>
        <p:spPr>
          <a:xfrm>
            <a:off x="8156855" y="2413395"/>
            <a:ext cx="1876198" cy="146470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A0386A03-2AC7-4ABC-9FDC-A4185CE11EE2}"/>
              </a:ext>
            </a:extLst>
          </p:cNvPr>
          <p:cNvSpPr/>
          <p:nvPr/>
        </p:nvSpPr>
        <p:spPr>
          <a:xfrm>
            <a:off x="9958162" y="3100127"/>
            <a:ext cx="1196157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Émber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mber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xmlns="" id="{1DF8D72B-01B8-4F15-B219-0E97BB2048E4}"/>
              </a:ext>
            </a:extLst>
          </p:cNvPr>
          <p:cNvSpPr/>
          <p:nvPr/>
        </p:nvSpPr>
        <p:spPr>
          <a:xfrm>
            <a:off x="8359009" y="4179552"/>
            <a:ext cx="3180167" cy="51077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ngawadahin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yéh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270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 animBg="1"/>
      <p:bldP spid="24" grpId="0" animBg="1"/>
      <p:bldP spid="25" grpId="0" animBg="1"/>
      <p:bldP spid="26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505412" y="453426"/>
            <a:ext cx="10227242" cy="8193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835968" y="637574"/>
            <a:ext cx="95940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Conto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Kawigunan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Makedas-kedas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48" y="331203"/>
            <a:ext cx="907833" cy="102869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082C57D7-E84D-40F8-98DD-FA81D4DA6CFD}"/>
              </a:ext>
            </a:extLst>
          </p:cNvPr>
          <p:cNvSpPr/>
          <p:nvPr/>
        </p:nvSpPr>
        <p:spPr>
          <a:xfrm>
            <a:off x="3864136" y="3392285"/>
            <a:ext cx="1836656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Sampat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Lidi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Sapu</a:t>
            </a:r>
            <a:r>
              <a:rPr lang="en-US" sz="2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lidi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xmlns="" id="{A2AA9D42-47C3-4DB4-9BA3-8D511F049047}"/>
              </a:ext>
            </a:extLst>
          </p:cNvPr>
          <p:cNvSpPr/>
          <p:nvPr/>
        </p:nvSpPr>
        <p:spPr>
          <a:xfrm>
            <a:off x="2123000" y="4493189"/>
            <a:ext cx="3577792" cy="919398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nyampatang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luu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natahé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1EF24144-4DED-4B24-8BC4-CE7C8BA7EAF0}"/>
              </a:ext>
            </a:extLst>
          </p:cNvPr>
          <p:cNvSpPr/>
          <p:nvPr/>
        </p:nvSpPr>
        <p:spPr>
          <a:xfrm>
            <a:off x="8577382" y="3722854"/>
            <a:ext cx="2489845" cy="830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érok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Serokan</a:t>
            </a:r>
            <a:r>
              <a:rPr lang="en-US" sz="2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sampah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xmlns="" id="{809927CC-A64A-4F43-A965-48CDD42C5E1F}"/>
              </a:ext>
            </a:extLst>
          </p:cNvPr>
          <p:cNvSpPr/>
          <p:nvPr/>
        </p:nvSpPr>
        <p:spPr>
          <a:xfrm>
            <a:off x="6691625" y="4901811"/>
            <a:ext cx="3620257" cy="510776"/>
          </a:xfrm>
          <a:prstGeom prst="round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nyaup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luuné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873DB0F-FECF-4A52-95A7-D4C3C60A29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718" y="2041438"/>
            <a:ext cx="907833" cy="22145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86EC362B-E3D8-40C1-8F96-6C4F35A0AF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90"/>
          <a:stretch/>
        </p:blipFill>
        <p:spPr>
          <a:xfrm>
            <a:off x="6742376" y="1813894"/>
            <a:ext cx="1835006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0572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6263BE-1CAA-421C-910C-111FDE5E9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02267" y="499858"/>
            <a:ext cx="7027570" cy="11312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B51127C-6665-45C4-BFAB-1F7F707C4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6" y="251583"/>
            <a:ext cx="989510" cy="13996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3213895-A60E-488D-860F-73AD8EF5CC68}"/>
              </a:ext>
            </a:extLst>
          </p:cNvPr>
          <p:cNvGrpSpPr/>
          <p:nvPr/>
        </p:nvGrpSpPr>
        <p:grpSpPr>
          <a:xfrm>
            <a:off x="1454918" y="285280"/>
            <a:ext cx="990631" cy="990631"/>
            <a:chOff x="1905411" y="138203"/>
            <a:chExt cx="990631" cy="9906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1A2D370E-54ED-43B0-9632-A85AD995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3" t="35124" r="29275" b="37953"/>
            <a:stretch/>
          </p:blipFill>
          <p:spPr>
            <a:xfrm>
              <a:off x="1905411" y="138203"/>
              <a:ext cx="990631" cy="9906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4D021F6D-38E2-439B-9046-CB51BA0EF16F}"/>
                </a:ext>
              </a:extLst>
            </p:cNvPr>
            <p:cNvSpPr txBox="1"/>
            <p:nvPr/>
          </p:nvSpPr>
          <p:spPr>
            <a:xfrm>
              <a:off x="2143259" y="363340"/>
              <a:ext cx="207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spc="38" dirty="0">
                  <a:solidFill>
                    <a:schemeClr val="bg1"/>
                  </a:solidFill>
                </a:rPr>
                <a:t>5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2A9FE8-FA9C-466E-8EA7-264D656C9A86}"/>
              </a:ext>
            </a:extLst>
          </p:cNvPr>
          <p:cNvSpPr txBox="1"/>
          <p:nvPr/>
        </p:nvSpPr>
        <p:spPr>
          <a:xfrm>
            <a:off x="2273882" y="472127"/>
            <a:ext cx="168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8" dirty="0" err="1">
                <a:solidFill>
                  <a:srgbClr val="F15B40"/>
                </a:solidFill>
              </a:rPr>
              <a:t>Palajahan</a:t>
            </a:r>
            <a:endParaRPr lang="id-ID" sz="2800" dirty="0">
              <a:solidFill>
                <a:srgbClr val="F15B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46BA00-0377-4D0D-814D-7E18AD556C22}"/>
              </a:ext>
            </a:extLst>
          </p:cNvPr>
          <p:cNvSpPr txBox="1"/>
          <p:nvPr/>
        </p:nvSpPr>
        <p:spPr>
          <a:xfrm>
            <a:off x="2262358" y="1021015"/>
            <a:ext cx="5751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Piranti</a:t>
            </a:r>
            <a:r>
              <a:rPr lang="en-US" sz="32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DC7FE81-24D5-42B9-85EF-7DCA9C2A52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3409"/>
            <a:ext cx="12192000" cy="6034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208941C-08A7-4CF0-8109-ADF1D64B9E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096" y="2268461"/>
            <a:ext cx="6231466" cy="38197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DDB7C32-C21D-4DDB-9FA7-9218E8A307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52" y="2536371"/>
            <a:ext cx="5430215" cy="26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30867" y="295045"/>
            <a:ext cx="6399488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949040" y="51209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912694" y="427697"/>
            <a:ext cx="51336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Nyabran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Masuk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Sekolah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27E2573-54E0-492B-8D07-31BF1E0A7A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750" y="1623486"/>
            <a:ext cx="5041091" cy="4422587"/>
          </a:xfrm>
          <a:prstGeom prst="rect">
            <a:avLst/>
          </a:prstGeom>
        </p:spPr>
      </p:pic>
      <p:pic>
        <p:nvPicPr>
          <p:cNvPr id="12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25DF12EC-63F3-495A-847A-B8476B5CF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14673" y="1417726"/>
            <a:ext cx="6449766" cy="3970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9F8E876-DA8B-4B33-BBEE-8B80CEF4CAF6}"/>
              </a:ext>
            </a:extLst>
          </p:cNvPr>
          <p:cNvSpPr txBox="1"/>
          <p:nvPr/>
        </p:nvSpPr>
        <p:spPr>
          <a:xfrm>
            <a:off x="1340714" y="2156527"/>
            <a:ext cx="48025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Nyabran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masuk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sekolahan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murid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kelas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satuné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pada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nyiapang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piranti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masekolah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Kaateh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mémé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bapané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ka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toko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Ada né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meli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buku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pengapus</a:t>
            </a: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miwah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sané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lianan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991594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1834" y="512697"/>
            <a:ext cx="5133622" cy="819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E9BEC62-4851-47B9-B725-F76AFF9405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8147" r="31337" b="25927"/>
          <a:stretch/>
        </p:blipFill>
        <p:spPr>
          <a:xfrm>
            <a:off x="150007" y="203218"/>
            <a:ext cx="963654" cy="1572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113661" y="645239"/>
            <a:ext cx="39131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Masekolah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2" descr="G:\Template Bupena Merdeka (Konten QR-Media mengajar)\BAHAN\tokoh 5.png">
            <a:extLst>
              <a:ext uri="{FF2B5EF4-FFF2-40B4-BE49-F238E27FC236}">
                <a16:creationId xmlns:a16="http://schemas.microsoft.com/office/drawing/2014/main" xmlns="" id="{284864B0-C3F7-4471-9F86-1C54DC3B3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b="32516"/>
          <a:stretch>
            <a:fillRect/>
          </a:stretch>
        </p:blipFill>
        <p:spPr bwMode="auto">
          <a:xfrm flipH="1">
            <a:off x="7913604" y="1381446"/>
            <a:ext cx="3188708" cy="5004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A4B31FF-5909-41C1-8CB4-8361C3ED6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62746" y="1775495"/>
            <a:ext cx="5384800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F9C18FF-A4CF-45FF-A0AF-951B786F54F3}"/>
              </a:ext>
            </a:extLst>
          </p:cNvPr>
          <p:cNvSpPr txBox="1"/>
          <p:nvPr/>
        </p:nvSpPr>
        <p:spPr>
          <a:xfrm>
            <a:off x="2525207" y="2471634"/>
            <a:ext cx="44416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Piranti</a:t>
            </a:r>
            <a:r>
              <a:rPr lang="en-US" sz="3200" b="1" dirty="0"/>
              <a:t> </a:t>
            </a:r>
            <a:r>
              <a:rPr lang="en-US" sz="3200" b="1" dirty="0" err="1"/>
              <a:t>masekolah</a:t>
            </a:r>
            <a:r>
              <a:rPr lang="en-US" sz="3200" b="1" dirty="0"/>
              <a:t> </a:t>
            </a:r>
            <a:r>
              <a:rPr lang="en-US" sz="3200" b="1" dirty="0" err="1"/>
              <a:t>ento</a:t>
            </a:r>
            <a:r>
              <a:rPr lang="en-US" sz="3200" b="1" dirty="0"/>
              <a:t> </a:t>
            </a:r>
            <a:r>
              <a:rPr lang="en-US" sz="3200" b="1" dirty="0" err="1"/>
              <a:t>sarana</a:t>
            </a:r>
            <a:r>
              <a:rPr lang="en-US" sz="3200" b="1" dirty="0"/>
              <a:t> </a:t>
            </a:r>
            <a:r>
              <a:rPr lang="en-US" sz="3200" b="1" dirty="0" err="1"/>
              <a:t>utawi</a:t>
            </a:r>
            <a:r>
              <a:rPr lang="en-US" sz="3200" b="1" dirty="0"/>
              <a:t> </a:t>
            </a:r>
            <a:r>
              <a:rPr lang="en-US" sz="3200" b="1" dirty="0" err="1"/>
              <a:t>panganggo</a:t>
            </a:r>
            <a:r>
              <a:rPr lang="en-US" sz="3200" b="1" dirty="0"/>
              <a:t> </a:t>
            </a:r>
            <a:r>
              <a:rPr lang="en-US" sz="3200" b="1" dirty="0" err="1"/>
              <a:t>ané</a:t>
            </a:r>
            <a:r>
              <a:rPr lang="en-US" sz="3200" b="1" dirty="0"/>
              <a:t> </a:t>
            </a:r>
            <a:r>
              <a:rPr lang="en-US" sz="3200" b="1" dirty="0" err="1"/>
              <a:t>kaanggo</a:t>
            </a:r>
            <a:r>
              <a:rPr lang="en-US" sz="3200" b="1" dirty="0"/>
              <a:t> </a:t>
            </a:r>
            <a:r>
              <a:rPr lang="en-US" sz="3200" b="1" dirty="0" err="1"/>
              <a:t>ri</a:t>
            </a:r>
            <a:r>
              <a:rPr lang="en-US" sz="3200" b="1" dirty="0"/>
              <a:t> kala </a:t>
            </a:r>
            <a:r>
              <a:rPr lang="en-US" sz="3200" b="1" dirty="0" err="1"/>
              <a:t>masekolah</a:t>
            </a:r>
            <a:r>
              <a:rPr lang="en-US" sz="3200" b="1" dirty="0"/>
              <a:t>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89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7229" y="455205"/>
            <a:ext cx="10444685" cy="8193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207252" y="583900"/>
            <a:ext cx="9015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Conto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Kawigunan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Masekolah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9" y="346515"/>
            <a:ext cx="907833" cy="10286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D879018-0C03-4259-AEE0-4EAC5BFA86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90" y="2751105"/>
            <a:ext cx="3323461" cy="28877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27FFA83-5081-4E3D-80C0-4A84F6055D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284" y="1613452"/>
            <a:ext cx="1666875" cy="148071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0B2CF3C-C306-4846-B54D-40802BD34861}"/>
              </a:ext>
            </a:extLst>
          </p:cNvPr>
          <p:cNvSpPr/>
          <p:nvPr/>
        </p:nvSpPr>
        <p:spPr>
          <a:xfrm>
            <a:off x="5573047" y="2046031"/>
            <a:ext cx="2539024" cy="8617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Warna</a:t>
            </a:r>
            <a:endParaRPr lang="en-US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5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Pensil</a:t>
            </a:r>
            <a:r>
              <a:rPr lang="en-US" sz="25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5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Berwarna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0F93D54-EF81-4886-98EE-F2E9CBBB044C}"/>
              </a:ext>
            </a:extLst>
          </p:cNvPr>
          <p:cNvSpPr/>
          <p:nvPr/>
        </p:nvSpPr>
        <p:spPr>
          <a:xfrm>
            <a:off x="8930103" y="2243680"/>
            <a:ext cx="3053909" cy="477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ngewarninin</a:t>
            </a:r>
            <a:endParaRPr lang="id-ID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1B47871-2043-4465-8C66-D2BCFEFCA0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088" y="3564392"/>
            <a:ext cx="1664509" cy="207448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5C4AB569-74A3-42AF-BEB1-E15C27E5DE60}"/>
              </a:ext>
            </a:extLst>
          </p:cNvPr>
          <p:cNvSpPr/>
          <p:nvPr/>
        </p:nvSpPr>
        <p:spPr>
          <a:xfrm>
            <a:off x="6514558" y="4252022"/>
            <a:ext cx="1167302" cy="8617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5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25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nsil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9ECAF73-CE29-4B49-9A5B-560F8DA4717B}"/>
              </a:ext>
            </a:extLst>
          </p:cNvPr>
          <p:cNvSpPr/>
          <p:nvPr/>
        </p:nvSpPr>
        <p:spPr>
          <a:xfrm>
            <a:off x="8569683" y="4451413"/>
            <a:ext cx="3414329" cy="477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nulis</a:t>
            </a:r>
            <a:r>
              <a:rPr lang="en-US" sz="25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500" b="1" dirty="0" err="1">
                <a:latin typeface="Calibri" panose="020F0502020204030204" pitchFamily="34" charset="0"/>
                <a:cs typeface="Calibri" panose="020F0502020204030204" pitchFamily="34" charset="0"/>
              </a:rPr>
              <a:t>bukuné</a:t>
            </a:r>
            <a:endParaRPr lang="id-ID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8323704" y="2286417"/>
            <a:ext cx="468086" cy="3810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7891728" y="4553797"/>
            <a:ext cx="468086" cy="3810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13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20" grpId="0" animBg="1"/>
      <p:bldP spid="21" grpId="0" animBg="1"/>
      <p:bldP spid="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2D5CDFE-3291-4A17-9603-C7EA1D9E4D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752" y="3931365"/>
            <a:ext cx="3878962" cy="25544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4F1CFF-9CBF-4A46-BAC6-BF1851F8F2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3" t="4202" r="15647" b="26377"/>
          <a:stretch/>
        </p:blipFill>
        <p:spPr>
          <a:xfrm>
            <a:off x="441800" y="1484312"/>
            <a:ext cx="1828801" cy="118029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45D1DDB-7EBB-4FF2-B5FC-002EB49D0C92}"/>
              </a:ext>
            </a:extLst>
          </p:cNvPr>
          <p:cNvSpPr/>
          <p:nvPr/>
        </p:nvSpPr>
        <p:spPr>
          <a:xfrm>
            <a:off x="2454631" y="1657655"/>
            <a:ext cx="2457592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Pengapus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nsil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Berwarna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32F87A7-30FA-45DA-83AA-D56EC4275B09}"/>
              </a:ext>
            </a:extLst>
          </p:cNvPr>
          <p:cNvSpPr/>
          <p:nvPr/>
        </p:nvSpPr>
        <p:spPr>
          <a:xfrm>
            <a:off x="5614860" y="1657655"/>
            <a:ext cx="2364747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ngapus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tulisan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pelih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CE353F1-A3A0-47E3-AEC9-D35BC0DBA3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96" r="16786"/>
          <a:stretch/>
        </p:blipFill>
        <p:spPr>
          <a:xfrm>
            <a:off x="436840" y="2974355"/>
            <a:ext cx="1859354" cy="107393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FF57BF7-D992-4EF0-BDC3-17D6AC90A1EC}"/>
              </a:ext>
            </a:extLst>
          </p:cNvPr>
          <p:cNvSpPr/>
          <p:nvPr/>
        </p:nvSpPr>
        <p:spPr>
          <a:xfrm>
            <a:off x="2463562" y="3156821"/>
            <a:ext cx="2424506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Pangirutan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Rautan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nsil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FC393E3C-89F9-467C-9184-ACDCE955E5F0}"/>
              </a:ext>
            </a:extLst>
          </p:cNvPr>
          <p:cNvSpPr/>
          <p:nvPr/>
        </p:nvSpPr>
        <p:spPr>
          <a:xfrm>
            <a:off x="5689318" y="3156820"/>
            <a:ext cx="2883799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nglanyingin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podol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FC59166-EB32-47EA-98FB-0187CA28DB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1" r="16982"/>
          <a:stretch/>
        </p:blipFill>
        <p:spPr>
          <a:xfrm>
            <a:off x="329268" y="4258435"/>
            <a:ext cx="1983188" cy="1651434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D370349-25F8-4A4C-B271-99A0724F3AAD}"/>
              </a:ext>
            </a:extLst>
          </p:cNvPr>
          <p:cNvSpPr/>
          <p:nvPr/>
        </p:nvSpPr>
        <p:spPr>
          <a:xfrm>
            <a:off x="2603169" y="4792710"/>
            <a:ext cx="1703732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Tas</a:t>
            </a: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Tas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Ransel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7B90674F-CD39-4797-8C63-042B3DB4BB2A}"/>
              </a:ext>
            </a:extLst>
          </p:cNvPr>
          <p:cNvSpPr/>
          <p:nvPr/>
        </p:nvSpPr>
        <p:spPr>
          <a:xfrm>
            <a:off x="5092100" y="4792710"/>
            <a:ext cx="2471443" cy="830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wadah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piranti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masekolah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5017984" y="1893550"/>
            <a:ext cx="468086" cy="3810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5017984" y="3381817"/>
            <a:ext cx="468086" cy="3810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4444137" y="5017707"/>
            <a:ext cx="468086" cy="3810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7229" y="455205"/>
            <a:ext cx="10444685" cy="81930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207252" y="583900"/>
            <a:ext cx="9015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Conto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Kawigunan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Masekolah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9" y="346515"/>
            <a:ext cx="907833" cy="102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5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2" grpId="0" animBg="1"/>
      <p:bldP spid="23" grpId="0" animBg="1"/>
      <p:bldP spid="25" grpId="0" animBg="1"/>
      <p:bldP spid="26" grpId="0" animBg="1"/>
      <p:bldP spid="16" grpId="0" animBg="1"/>
      <p:bldP spid="19" grpId="0" animBg="1"/>
      <p:bldP spid="20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ABEAD315-A297-4C11-B28F-46BA24D488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56"/>
          <a:stretch/>
        </p:blipFill>
        <p:spPr>
          <a:xfrm>
            <a:off x="9219477" y="2118125"/>
            <a:ext cx="2668520" cy="44568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119CEF4-BB86-4FCC-8595-8ABBDE7061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226"/>
          <a:stretch/>
        </p:blipFill>
        <p:spPr>
          <a:xfrm>
            <a:off x="385826" y="1400790"/>
            <a:ext cx="2132548" cy="145653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67DB556-54D3-4B7E-992F-A7B86A8F983B}"/>
              </a:ext>
            </a:extLst>
          </p:cNvPr>
          <p:cNvSpPr/>
          <p:nvPr/>
        </p:nvSpPr>
        <p:spPr>
          <a:xfrm>
            <a:off x="2709214" y="2105256"/>
            <a:ext cx="1949872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Penggaris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Penggaris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92954C2-E359-4595-8421-5B1AA2B4DA62}"/>
              </a:ext>
            </a:extLst>
          </p:cNvPr>
          <p:cNvSpPr/>
          <p:nvPr/>
        </p:nvSpPr>
        <p:spPr>
          <a:xfrm>
            <a:off x="5293656" y="2105256"/>
            <a:ext cx="2696120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garis </a:t>
            </a:r>
          </a:p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apang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beneng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9E6667A-FF63-44FD-8BB6-1562C906D4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r="9996" b="17747"/>
          <a:stretch/>
        </p:blipFill>
        <p:spPr>
          <a:xfrm>
            <a:off x="714143" y="3339420"/>
            <a:ext cx="1475913" cy="105247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75BF3979-9BEB-4364-92C0-2988DCF6B4A6}"/>
              </a:ext>
            </a:extLst>
          </p:cNvPr>
          <p:cNvSpPr/>
          <p:nvPr/>
        </p:nvSpPr>
        <p:spPr>
          <a:xfrm>
            <a:off x="2709214" y="3450161"/>
            <a:ext cx="1949872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Buku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Buku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B498A31-4725-487A-9419-D73FB5681562}"/>
              </a:ext>
            </a:extLst>
          </p:cNvPr>
          <p:cNvSpPr/>
          <p:nvPr/>
        </p:nvSpPr>
        <p:spPr>
          <a:xfrm>
            <a:off x="5284743" y="3634826"/>
            <a:ext cx="2713945" cy="461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Piranti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katulisin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EDCB2AF-38E5-417F-8287-88979A8D49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39955" r="11596" b="24208"/>
          <a:stretch/>
        </p:blipFill>
        <p:spPr>
          <a:xfrm>
            <a:off x="288629" y="4922066"/>
            <a:ext cx="1963371" cy="96137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4CB26DA-E052-47AB-832F-9313F42A0554}"/>
              </a:ext>
            </a:extLst>
          </p:cNvPr>
          <p:cNvSpPr/>
          <p:nvPr/>
        </p:nvSpPr>
        <p:spPr>
          <a:xfrm>
            <a:off x="2709214" y="4781749"/>
            <a:ext cx="1949872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Kotak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Kotak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nsil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AD33DC7-3E03-411E-9FEB-5898A3A33D27}"/>
              </a:ext>
            </a:extLst>
          </p:cNvPr>
          <p:cNvSpPr/>
          <p:nvPr/>
        </p:nvSpPr>
        <p:spPr>
          <a:xfrm>
            <a:off x="5284743" y="4817704"/>
            <a:ext cx="4350611" cy="830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wadah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pengapus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lan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pangirutan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potlot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7229" y="455205"/>
            <a:ext cx="10444685" cy="8193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207252" y="583900"/>
            <a:ext cx="9015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Conto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Kawigunan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Masekolah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9" y="346515"/>
            <a:ext cx="907833" cy="1028699"/>
          </a:xfrm>
          <a:prstGeom prst="rect">
            <a:avLst/>
          </a:prstGeom>
        </p:spPr>
      </p:pic>
      <p:sp>
        <p:nvSpPr>
          <p:cNvPr id="22" name="Right Arrow 21"/>
          <p:cNvSpPr/>
          <p:nvPr/>
        </p:nvSpPr>
        <p:spPr>
          <a:xfrm>
            <a:off x="4742328" y="2332304"/>
            <a:ext cx="468086" cy="3810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4742328" y="3675157"/>
            <a:ext cx="468086" cy="3810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4737871" y="5015666"/>
            <a:ext cx="468086" cy="381000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0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  <p:bldP spid="24" grpId="0" animBg="1"/>
      <p:bldP spid="25" grpId="0" animBg="1"/>
      <p:bldP spid="18" grpId="0"/>
      <p:bldP spid="22" grpId="0" animBg="1"/>
      <p:bldP spid="23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ABEAD315-A297-4C11-B28F-46BA24D488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56"/>
          <a:stretch/>
        </p:blipFill>
        <p:spPr>
          <a:xfrm>
            <a:off x="9768993" y="3035905"/>
            <a:ext cx="2119003" cy="35390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7229" y="455205"/>
            <a:ext cx="10444685" cy="8193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207252" y="583900"/>
            <a:ext cx="9015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Conto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Miwah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Kawigunan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Masekolah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29" y="346515"/>
            <a:ext cx="907833" cy="10286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08CFB5A-2317-463B-A724-9288CEFEF9E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7" b="23217"/>
          <a:stretch/>
        </p:blipFill>
        <p:spPr>
          <a:xfrm>
            <a:off x="402250" y="1403201"/>
            <a:ext cx="2295940" cy="172321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1003D55F-5960-4902-9E27-21B770DE32DA}"/>
              </a:ext>
            </a:extLst>
          </p:cNvPr>
          <p:cNvSpPr/>
          <p:nvPr/>
        </p:nvSpPr>
        <p:spPr>
          <a:xfrm>
            <a:off x="3051777" y="1941583"/>
            <a:ext cx="2122565" cy="830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Buku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Gambar</a:t>
            </a: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Buku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Gambar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9BD714D-590F-4E4F-9CE2-D4E7E8FF54A9}"/>
              </a:ext>
            </a:extLst>
          </p:cNvPr>
          <p:cNvSpPr/>
          <p:nvPr/>
        </p:nvSpPr>
        <p:spPr>
          <a:xfrm>
            <a:off x="6110581" y="2104832"/>
            <a:ext cx="3328023" cy="461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genah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ngambar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151A0CE1-72A6-49A2-BCA6-AD2D9AECCD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28387" r="13506"/>
          <a:stretch/>
        </p:blipFill>
        <p:spPr>
          <a:xfrm>
            <a:off x="479581" y="3276123"/>
            <a:ext cx="2016350" cy="1172764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DBC3198-CE4C-4897-9079-D4513BB222D4}"/>
              </a:ext>
            </a:extLst>
          </p:cNvPr>
          <p:cNvSpPr/>
          <p:nvPr/>
        </p:nvSpPr>
        <p:spPr>
          <a:xfrm>
            <a:off x="2901567" y="3277343"/>
            <a:ext cx="2422986" cy="830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Sabuk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Sabuk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Pinggang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E8D56F52-776C-421C-A279-C40647F3E457}"/>
              </a:ext>
            </a:extLst>
          </p:cNvPr>
          <p:cNvSpPr/>
          <p:nvPr/>
        </p:nvSpPr>
        <p:spPr>
          <a:xfrm>
            <a:off x="6125047" y="2912312"/>
            <a:ext cx="3299089" cy="15696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Piranti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kasaluk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bangkiangé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ngeretang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rok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lan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celana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sekolahé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836CD73E-53BD-42A6-86D2-FD8BC04D5E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t="27038" r="15135" b="17862"/>
          <a:stretch/>
        </p:blipFill>
        <p:spPr>
          <a:xfrm>
            <a:off x="758685" y="4596696"/>
            <a:ext cx="2068952" cy="1332544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ED9BD8E5-541A-4FA8-B198-21528FF30C35}"/>
              </a:ext>
            </a:extLst>
          </p:cNvPr>
          <p:cNvSpPr/>
          <p:nvPr/>
        </p:nvSpPr>
        <p:spPr>
          <a:xfrm>
            <a:off x="3149332" y="4776558"/>
            <a:ext cx="1927453" cy="830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Kaos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Batis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Kaos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Kaki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940C053B-E338-48EC-97AE-2AE07C3D3B24}"/>
              </a:ext>
            </a:extLst>
          </p:cNvPr>
          <p:cNvSpPr/>
          <p:nvPr/>
        </p:nvSpPr>
        <p:spPr>
          <a:xfrm>
            <a:off x="6135366" y="4747775"/>
            <a:ext cx="3278449" cy="12003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Piranti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kasaluk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batisé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kaanggo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satondén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masepatu</a:t>
            </a:r>
            <a:endParaRPr lang="id-ID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5398480" y="2191307"/>
            <a:ext cx="468086" cy="381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5546147" y="3489108"/>
            <a:ext cx="468086" cy="381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>
            <a:off x="5398480" y="5072468"/>
            <a:ext cx="468086" cy="381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4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" grpId="0" animBg="1"/>
      <p:bldP spid="30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 l="1669" t="3768" r="1650" b="9569"/>
          <a:stretch>
            <a:fillRect/>
          </a:stretch>
        </p:blipFill>
        <p:spPr bwMode="auto">
          <a:xfrm>
            <a:off x="1" y="103518"/>
            <a:ext cx="12258102" cy="660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A4E0BF-7ACD-4CA5-998E-0053FBE5F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77633" y="673493"/>
            <a:ext cx="5854011" cy="8193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915047-CC43-4A88-8BB8-5FCC3BD5659E}"/>
              </a:ext>
            </a:extLst>
          </p:cNvPr>
          <p:cNvSpPr txBox="1"/>
          <p:nvPr/>
        </p:nvSpPr>
        <p:spPr>
          <a:xfrm>
            <a:off x="1959460" y="806036"/>
            <a:ext cx="46517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Cooper Black" panose="0208090404030B020404" pitchFamily="18" charset="0"/>
                <a:ea typeface="Adobe Gothic Std B" panose="020B0800000000000000" pitchFamily="34" charset="-128"/>
              </a:rPr>
              <a:t>Piranti</a:t>
            </a:r>
            <a:r>
              <a:rPr lang="en-US" sz="3000" dirty="0">
                <a:latin typeface="Cooper Black" panose="0208090404030B020404" pitchFamily="18" charset="0"/>
                <a:ea typeface="Adobe Gothic Std B" panose="020B0800000000000000" pitchFamily="34" charset="-128"/>
              </a:rPr>
              <a:t> </a:t>
            </a:r>
            <a:r>
              <a:rPr lang="en-US" sz="3000" dirty="0" err="1" smtClean="0">
                <a:latin typeface="Cooper Black" panose="0208090404030B020404" pitchFamily="18" charset="0"/>
                <a:ea typeface="Adobe Gothic Std B" panose="020B0800000000000000" pitchFamily="34" charset="-128"/>
              </a:rPr>
              <a:t>Makedas-kedas</a:t>
            </a:r>
            <a:endParaRPr lang="en-US" sz="3000" dirty="0">
              <a:latin typeface="Cooper Black" panose="0208090404030B020404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1C3F3EA-5111-41B8-8800-C9C1826D58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17" y="673494"/>
            <a:ext cx="907833" cy="920008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73F4D63F-8F09-4477-B1F3-5BC1E50216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71"/>
          <a:stretch/>
        </p:blipFill>
        <p:spPr bwMode="auto">
          <a:xfrm>
            <a:off x="7937541" y="1593502"/>
            <a:ext cx="3140824" cy="4804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G:\Template Bupena Merdeka (Konten QR-Media mengajar)\BAHAN\Notes kuning.png">
            <a:extLst>
              <a:ext uri="{FF2B5EF4-FFF2-40B4-BE49-F238E27FC236}">
                <a16:creationId xmlns:a16="http://schemas.microsoft.com/office/drawing/2014/main" xmlns="" id="{02A079F0-14F5-4710-8165-6191772B4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10883" y="2163478"/>
            <a:ext cx="6814868" cy="30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6D489FA-67CB-4A2F-88DF-510CB72BF4E0}"/>
              </a:ext>
            </a:extLst>
          </p:cNvPr>
          <p:cNvSpPr txBox="1"/>
          <p:nvPr/>
        </p:nvSpPr>
        <p:spPr>
          <a:xfrm>
            <a:off x="1666914" y="2798003"/>
            <a:ext cx="54145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Piranti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makedas-kedas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ento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perabot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ané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anggona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makedas-kedas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sekolah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utawi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paumahan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91BA5E0-47D7-4C97-A6FC-3729E13AAC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4710"/>
            <a:ext cx="12192000" cy="80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9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9" grpId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268</Words>
  <Application>Microsoft Office PowerPoint</Application>
  <PresentationFormat>Widescreen</PresentationFormat>
  <Paragraphs>77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Adobe Gothic Std B</vt:lpstr>
      <vt:lpstr>ＭＳ Ｐゴシック</vt:lpstr>
      <vt:lpstr>Arial</vt:lpstr>
      <vt:lpstr>Calibri</vt:lpstr>
      <vt:lpstr>Calibri Light</vt:lpstr>
      <vt:lpstr>Cooper Black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diahw8888@gmail.com</dc:creator>
  <cp:lastModifiedBy>Nur Alivia Arianda</cp:lastModifiedBy>
  <cp:revision>9</cp:revision>
  <dcterms:created xsi:type="dcterms:W3CDTF">2023-04-08T07:48:28Z</dcterms:created>
  <dcterms:modified xsi:type="dcterms:W3CDTF">2023-05-17T08:48:01Z</dcterms:modified>
</cp:coreProperties>
</file>